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BA3D-26F4-2BA3-F7F5-A78F19E95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D2020-E920-BAFC-32E4-179610212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2FB49-E72B-ED5B-D07C-200D8B0CF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90D-67DA-437A-A5DF-D45952B9DE70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1ED46-835B-B44C-24C4-6AB0DB588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6EBCF-7633-0C5C-DED7-26CB1F133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02AB-2084-4786-B6BE-7038E0FA9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488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DB660-9F4C-3858-5E1C-AB3BD4525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9F82D1-5979-3B17-8D58-1F6E032D6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A058F-497F-67AF-76E7-29AAA7567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90D-67DA-437A-A5DF-D45952B9DE70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6580F-C7C7-E401-1E21-38ADCA38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B1E4E-0B8F-3120-203D-A1F84D50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02AB-2084-4786-B6BE-7038E0FA9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162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AF3292-D95E-41D4-D5A9-C76074CF80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940552-C95A-7DE6-B530-D7A05CDD7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DFE46-80B1-EC78-2879-B95F5FDCE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90D-67DA-437A-A5DF-D45952B9DE70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13AE8-FD00-5C74-D56F-BEDBCE61C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5EF8E-BB35-0879-EA55-C63605076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02AB-2084-4786-B6BE-7038E0FA9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754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DDDCB-1180-DACD-372D-E7A627A0F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2995D-FE6B-1591-E6B1-A5EB10B06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AEF18-08BB-2028-68B0-0F514CC45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90D-67DA-437A-A5DF-D45952B9DE70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86020-2E6F-B91E-DE15-5DCCCCBBE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F082E-17CC-E516-8623-4856704A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02AB-2084-4786-B6BE-7038E0FA9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229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5D8BF-8D50-0135-E470-A4831E73E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E7DC0-E2D7-5237-D662-6B9EA2416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75961-71AD-0FB0-2B6D-498647861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90D-67DA-437A-A5DF-D45952B9DE70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81445-2FAE-8949-5DC0-41B9A92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97498-B2F6-024D-B0CC-D2DBDC00A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02AB-2084-4786-B6BE-7038E0FA9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29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CE6B2-4803-1B08-30CB-AA1568B55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9F615-AA6A-9FF1-8BD8-8620AD30B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FB0DE1-665F-F026-5AD1-EC756BC57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B552F0-EF9B-4AE7-A1D9-705C10D87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90D-67DA-437A-A5DF-D45952B9DE70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79B47-1EAB-EC48-57C6-7E0470EE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F611D-01A6-EE9B-5FE9-9DCCF8811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02AB-2084-4786-B6BE-7038E0FA9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73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A79AB-DEBC-3B31-45CE-B199263CD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E392D-C6FB-AE98-1D2A-97DA03282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AF8FA-8613-427D-EC7A-25D2B5209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73E9A1-0D4C-DF90-2D15-E685D259F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72E530-CB64-8EA3-4381-1DC947E482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A745C-F89F-DC21-C30A-94AEE3F27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90D-67DA-437A-A5DF-D45952B9DE70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35FAF9-187E-4ABA-A480-7BDDBA963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DEBE83-8266-26C9-BF3E-165268435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02AB-2084-4786-B6BE-7038E0FA9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569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3117D-C61F-FD24-1049-7577DB12E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1118BE-2ABA-FDDE-32CC-3B6B7A1B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90D-67DA-437A-A5DF-D45952B9DE70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D66F63-783B-A3D9-169F-7321976D9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D55E86-835A-B240-EBAE-B282DDA77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02AB-2084-4786-B6BE-7038E0FA9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411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40A58D-AAC1-5A13-002E-7C9C137DE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90D-67DA-437A-A5DF-D45952B9DE70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5E6915-E4D5-216A-EBE7-6571AFAF0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3E83A-8AEA-8EE9-E75B-670A6989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02AB-2084-4786-B6BE-7038E0FA9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407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7875A-3C96-F60F-C967-9A645E166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885E7-A400-BB21-7C03-F53C74B7F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C70D8-23A5-6BD0-985F-FB11D6505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96DDC-3664-AE12-A5FA-25ABFF32E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90D-67DA-437A-A5DF-D45952B9DE70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00D35-EE7A-23ED-6776-97B0FC24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7FBE3-AC2C-962F-86A5-3B9265483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02AB-2084-4786-B6BE-7038E0FA9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775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6F617-1853-CBEA-68F3-86BF47423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79062D-2082-7D61-0FFF-E2764DC0D5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9DBF1-A520-340D-D29D-CFC7909BF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E01ED-DC9F-9D9B-90F6-AA1D7F4D8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90D-67DA-437A-A5DF-D45952B9DE70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AE7F6-3AB5-7A5A-8DDF-1246104CC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48DD2-23E1-B831-B9B6-1842AB39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02AB-2084-4786-B6BE-7038E0FA9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023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41B6CF-4923-29AD-B722-3B1F04EA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066A3-C3A7-C7B8-DFFB-2EEC0EFB6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CF038-85DE-EDCF-8662-435E525E03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4190D-67DA-437A-A5DF-D45952B9DE70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F4A81-B3F2-14B3-1940-3ED8FED6F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70D5A-A569-C458-10C4-9E813670B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502AB-2084-4786-B6BE-7038E0FA9E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270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92513F-50C4-EEF4-D386-2F0C6AC3F2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615396" cy="3429000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A9FCA1-9020-AA13-068E-2BC7776BBB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397" y="0"/>
            <a:ext cx="4614197" cy="6858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A285C78-25EB-197D-CA51-1B337D98CA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07666"/>
            <a:ext cx="3615397" cy="3550334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7678CD0-C540-1172-F39C-6B554127DA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-2"/>
            <a:ext cx="3962403" cy="3207436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1DE9EDC-FF98-AE7A-5737-AA94ED4AAF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7" y="3207431"/>
            <a:ext cx="3962403" cy="365056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F1046C5-99DA-7DDB-61DD-0CB0359A3D20}"/>
              </a:ext>
            </a:extLst>
          </p:cNvPr>
          <p:cNvSpPr txBox="1"/>
          <p:nvPr/>
        </p:nvSpPr>
        <p:spPr>
          <a:xfrm>
            <a:off x="2595485" y="112541"/>
            <a:ext cx="7069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ighlight>
                  <a:srgbClr val="FFFF00"/>
                </a:highlight>
              </a:rPr>
              <a:t>INTERNATIONAL YOGA DAY 2022</a:t>
            </a:r>
            <a:endParaRPr lang="en-IN" sz="4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81841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nursing dept</dc:creator>
  <cp:lastModifiedBy>nursing dept</cp:lastModifiedBy>
  <cp:revision>1</cp:revision>
  <dcterms:created xsi:type="dcterms:W3CDTF">2022-06-21T08:06:03Z</dcterms:created>
  <dcterms:modified xsi:type="dcterms:W3CDTF">2022-06-21T08:28:04Z</dcterms:modified>
</cp:coreProperties>
</file>